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3D61797-2966-4871-88B7-0E3B5DED1D17}" type="datetimeFigureOut">
              <a:rPr lang="en-US" smtClean="0"/>
              <a:pPr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DFE4DF-13BF-4EFC-8ED5-2FCA7C82C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Algerian" pitchFamily="82" charset="0"/>
              </a:rPr>
              <a:t>DJIBOUTI</a:t>
            </a:r>
            <a:endParaRPr lang="en-US" sz="72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B-HEINY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jnewzz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81000"/>
            <a:ext cx="4495800" cy="49172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764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MAP OF </a:t>
            </a:r>
          </a:p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DJIBOUTI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jibouti_flag_tshirt-p235322459279966735zvv5b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304800"/>
            <a:ext cx="4191000" cy="4267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35286" y="5181600"/>
            <a:ext cx="5075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DJIBOUTI FLAG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48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Copperplate Gothic Bold" pitchFamily="34" charset="0"/>
              </a:rPr>
              <a:t>FACTS</a:t>
            </a:r>
            <a:endParaRPr lang="en-US" sz="6000" dirty="0">
              <a:latin typeface="Copperplate Gothic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6096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1- Independence was declared on 27 June  1977 from France.</a:t>
            </a:r>
          </a:p>
          <a:p>
            <a:r>
              <a:rPr lang="en-US" sz="2400" dirty="0" smtClean="0"/>
              <a:t>2- the type of government system that is in place ni Djibouti is a republic.</a:t>
            </a:r>
          </a:p>
          <a:p>
            <a:r>
              <a:rPr lang="en-US" sz="2400" dirty="0" smtClean="0"/>
              <a:t>3- Date of Constitution: multi- party constitution approved by referendum 4 September 1992.</a:t>
            </a:r>
          </a:p>
          <a:p>
            <a:r>
              <a:rPr lang="en-US" sz="2400" dirty="0" smtClean="0"/>
              <a:t>4- There GDP is $2.1 Billion.</a:t>
            </a:r>
          </a:p>
          <a:p>
            <a:r>
              <a:rPr lang="en-US" sz="2400" dirty="0" smtClean="0"/>
              <a:t>5- There original name was </a:t>
            </a:r>
            <a:r>
              <a:rPr lang="fr-FR" sz="2400" dirty="0" smtClean="0"/>
              <a:t>Jumhuriyaa Jibuti; République de Djibouti.</a:t>
            </a:r>
            <a:endParaRPr lang="en-US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Sry_TZvtfHaH0X_54f7v3aEbqj15lsWWoH0FqLlUIIn1qzc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77587" cy="2438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25908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Khor Ambado Beach.</a:t>
            </a:r>
            <a:endParaRPr lang="en-US" dirty="0"/>
          </a:p>
        </p:txBody>
      </p:sp>
      <p:pic>
        <p:nvPicPr>
          <p:cNvPr id="1028" name="Picture 4" descr="http://t3.gstatic.com/images?q=tbn:ANd9GcSNPivPemNEwCHAn2s5QV3jatYGhPVwxAqXUGskfVo9YYxD28X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3733800" cy="236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572000" y="2438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Place Menelik</a:t>
            </a:r>
            <a:endParaRPr lang="en-US" dirty="0"/>
          </a:p>
        </p:txBody>
      </p:sp>
      <p:pic>
        <p:nvPicPr>
          <p:cNvPr id="1030" name="Picture 6" descr="http://t2.gstatic.com/images?q=tbn:ANd9GcS8bjo6HvHRWMk48AJKu_m7skMgGFfc0oEwc_d9JkBUmqwCyWq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819400"/>
            <a:ext cx="2926079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2743200" y="5943600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Hamoudi Mosque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END</a:t>
            </a:r>
            <a:endParaRPr lang="en-US" dirty="0"/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3200400" y="46482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79</Words>
  <Application>Microsoft Office PowerPoint</Application>
  <PresentationFormat>On-screen Show (4:3)</PresentationFormat>
  <Paragraphs>15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DJIBOUTI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DJIBOUTI</dc:title>
  <dc:creator>Administrator</dc:creator>
  <cp:lastModifiedBy>renee kurtz</cp:lastModifiedBy>
  <cp:revision>7</cp:revision>
  <dcterms:created xsi:type="dcterms:W3CDTF">2012-03-22T16:56:53Z</dcterms:created>
  <dcterms:modified xsi:type="dcterms:W3CDTF">2012-03-30T19:07:37Z</dcterms:modified>
</cp:coreProperties>
</file>